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21945600" cy="2542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AC00"/>
    <a:srgbClr val="EDCC5F"/>
    <a:srgbClr val="E1BC00"/>
    <a:srgbClr val="008000"/>
    <a:srgbClr val="006000"/>
    <a:srgbClr val="FFFFFF"/>
    <a:srgbClr val="E95552"/>
    <a:srgbClr val="53B7E9"/>
    <a:srgbClr val="E9B053"/>
    <a:srgbClr val="F6A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6" autoAdjust="0"/>
    <p:restoredTop sz="94643"/>
  </p:normalViewPr>
  <p:slideViewPr>
    <p:cSldViewPr snapToGrid="0" snapToObjects="1">
      <p:cViewPr>
        <p:scale>
          <a:sx n="33" d="100"/>
          <a:sy n="33" d="100"/>
        </p:scale>
        <p:origin x="2442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4160278"/>
            <a:ext cx="18653760" cy="8850148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3351721"/>
            <a:ext cx="16459200" cy="613743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353413"/>
            <a:ext cx="4732020" cy="21542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353413"/>
            <a:ext cx="13921740" cy="21542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4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4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6337514"/>
            <a:ext cx="18928080" cy="10574277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7011828"/>
            <a:ext cx="18928080" cy="5560763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353419"/>
            <a:ext cx="18928080" cy="49134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6231589"/>
            <a:ext cx="9284016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9285594"/>
            <a:ext cx="9284016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6231589"/>
            <a:ext cx="9329738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9285594"/>
            <a:ext cx="9329738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5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3660107"/>
            <a:ext cx="11109960" cy="18065129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3660107"/>
            <a:ext cx="11109960" cy="18065129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353419"/>
            <a:ext cx="18928080" cy="491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6767068"/>
            <a:ext cx="18928080" cy="161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Sep 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23561171"/>
            <a:ext cx="740664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Hexagon 542">
            <a:extLst>
              <a:ext uri="{FF2B5EF4-FFF2-40B4-BE49-F238E27FC236}">
                <a16:creationId xmlns:a16="http://schemas.microsoft.com/office/drawing/2014/main" id="{006E9F75-E755-4405-9912-00589F798CD9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solidFill>
            <a:srgbClr val="E1BC00"/>
          </a:solidFill>
          <a:ln w="825500">
            <a:solidFill>
              <a:srgbClr val="D5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AD302D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C9240F-4C08-4353-A77D-15925ADAFA2D}"/>
              </a:ext>
            </a:extLst>
          </p:cNvPr>
          <p:cNvSpPr txBox="1"/>
          <p:nvPr/>
        </p:nvSpPr>
        <p:spPr>
          <a:xfrm>
            <a:off x="1022466" y="8047503"/>
            <a:ext cx="19900669" cy="93256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60000" dirty="0">
                <a:solidFill>
                  <a:schemeClr val="bg1"/>
                </a:solidFill>
                <a:latin typeface="Source Sans Pro SemiBold" panose="020B0603030403020204" pitchFamily="34" charset="0"/>
                <a:ea typeface="Source Sans Pro SemiBold" panose="020B0603030403020204" pitchFamily="34" charset="0"/>
              </a:rPr>
              <a:t>2048</a:t>
            </a:r>
          </a:p>
        </p:txBody>
      </p:sp>
    </p:spTree>
    <p:extLst>
      <p:ext uri="{BB962C8B-B14F-4D97-AF65-F5344CB8AC3E}">
        <p14:creationId xmlns:p14="http://schemas.microsoft.com/office/powerpoint/2010/main" val="2268974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3774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Alex Rossell Hayes</cp:lastModifiedBy>
  <cp:revision>78</cp:revision>
  <dcterms:created xsi:type="dcterms:W3CDTF">2018-03-31T22:20:45Z</dcterms:created>
  <dcterms:modified xsi:type="dcterms:W3CDTF">2020-09-12T21:21:23Z</dcterms:modified>
</cp:coreProperties>
</file>