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53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A5C4B-1B92-4377-B223-82F176E9A3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5C045C-87AA-4642-B16C-CD73E994EA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7A10F-0EF0-46E7-8341-49CE15896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43E7-135C-4E8E-8BD0-7320462429E7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DBD023-9ACA-4C9C-964B-A76249593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694BEA-F64A-4D5A-9B8E-C41519640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526B-932F-46E8-A466-7A50AF0D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92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FE592-3FA9-4F6B-BD3D-B2C811A1E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4675D7-7381-4D4D-84E3-E4E2480040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2545E-1F71-4101-9C21-6222D3FF0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43E7-135C-4E8E-8BD0-7320462429E7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2A5A29-0AC6-4A12-9C6D-55453AD53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F1EDC5-D669-43A3-8966-0D6F4A72B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526B-932F-46E8-A466-7A50AF0D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065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D27B3C-6C87-4EBD-A697-11DBC8B0E0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21E8E9-60A6-4DA3-8903-A02C8A2432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407C04-420C-42DF-9DE2-1587E4304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43E7-135C-4E8E-8BD0-7320462429E7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8DC4CE-1A1E-40D4-AD46-04F1042A7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0187A9-6B69-47FF-9A06-37C87D7D1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526B-932F-46E8-A466-7A50AF0D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7714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25D78-DA73-40CC-A7DF-370891D8D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B3625C-FF6D-4EEF-B5F0-7551A642E6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0ED250-137E-4AD9-8006-A822BD401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43E7-135C-4E8E-8BD0-7320462429E7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05D4F-B8E8-4D34-B31D-D265A1B08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8D0C8-BFAE-4025-BFBE-073DF62A5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526B-932F-46E8-A466-7A50AF0D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60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BDF7F-3712-460F-B093-71422280E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BD26DC-C2DF-4317-8082-D2374A702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E091F-C7B7-4893-B65E-67333564A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43E7-135C-4E8E-8BD0-7320462429E7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69BD2-E9A5-40A9-8553-2A3BDF94D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C976C-75D3-4D7B-AD39-423BFC0FB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526B-932F-46E8-A466-7A50AF0D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415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18681-AA35-40B0-9A75-33ECC0EA7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3D20B-52B8-42B2-B122-B948AC6BE4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014B7C-046D-4FF5-94AD-E6236278F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8A45DC-1CE6-4BD4-999D-64EDDC8EF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43E7-135C-4E8E-8BD0-7320462429E7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CF56EF-843E-43E6-8461-E2EA97030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AE852D-0FD4-4E46-96D9-E40C6AC6D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526B-932F-46E8-A466-7A50AF0D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587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75263-8D7C-4AB4-BDE4-805E73319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4F3ADF-FF04-46D6-ADB0-5BB6CE3178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57CD6A-374E-439D-99D0-F5C0164651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7E977A-E962-4707-8B28-ACD950111E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29FE9D-2B16-4721-9FCB-CBD3C729C0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ED2043-C844-417B-8B1E-54E2EE8F9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43E7-135C-4E8E-8BD0-7320462429E7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30F637-0D44-4600-97F5-3AE09503C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183EC0-D0EA-402A-BC04-B0FD748AD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526B-932F-46E8-A466-7A50AF0D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780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97FA0-D67B-4B1E-B4A9-BAFC7E482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270FA6-F3EA-43F0-8A39-F07D42219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43E7-135C-4E8E-8BD0-7320462429E7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446377-F478-4175-BA8C-47C78491D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525BEF-443D-4906-8F9C-7E8D24E10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526B-932F-46E8-A466-7A50AF0D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710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BEC6D8-37F0-4CF5-9639-B9140AC3F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43E7-135C-4E8E-8BD0-7320462429E7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E9E250-3D63-4834-BB42-2F53E39CF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833492-C5E4-4001-8A2F-1CD917826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526B-932F-46E8-A466-7A50AF0D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519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C8221-4F79-4604-AE7B-B9FB9EBF8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6432A-82A3-4F9B-A1AA-7310BE921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1A7A31-8C89-46C8-B19F-5ABEC996CE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4347A0-A9B2-4C14-806C-E6377AD00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43E7-135C-4E8E-8BD0-7320462429E7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302FD0-3A80-4A99-936A-94BC41B73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E5AFD5-079D-4023-8881-14E0D3EC8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526B-932F-46E8-A466-7A50AF0D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720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25187-B3B3-4FE9-8D11-AE0A9C5CC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81E0DC-9EA4-4C99-9FF1-1EDB24DBD6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9EBD61-BE38-4650-91B5-A61B1750EF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0E0E40-65D1-4C1C-9009-5B6B53B07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43E7-135C-4E8E-8BD0-7320462429E7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DF9EC7-3238-4B56-B0DB-DFE2CD7C7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7CDAD8-4AD1-46F8-8D4B-FB1B51D29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526B-932F-46E8-A466-7A50AF0D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922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4C8657-3C8D-4AFC-9960-399AF50AE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185AFB-36AD-48E8-A581-72297E90F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5E6485-9773-468F-9F10-0F57A685A2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843E7-135C-4E8E-8BD0-7320462429E7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CCBCA-1DCE-4A84-A08D-04230BC878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F9CAF-961B-4D6F-9751-C9B81FCC8B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7526B-932F-46E8-A466-7A50AF0D2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997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D3E25B-CEBE-44B2-8CE4-B45496F7D8B2}"/>
              </a:ext>
            </a:extLst>
          </p:cNvPr>
          <p:cNvSpPr/>
          <p:nvPr/>
        </p:nvSpPr>
        <p:spPr>
          <a:xfrm>
            <a:off x="10133045" y="5565709"/>
            <a:ext cx="1902667" cy="11010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Semi-partial </a:t>
            </a:r>
          </a:p>
          <a:p>
            <a:pPr algn="ctr"/>
            <a:r>
              <a:rPr lang="fr-FR" dirty="0" err="1"/>
              <a:t>Correlation</a:t>
            </a:r>
            <a:r>
              <a:rPr lang="fr-FR" dirty="0"/>
              <a:t> Matrix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C1B75AD-5F6F-4CE0-960E-E81DF82A1F9B}"/>
              </a:ext>
            </a:extLst>
          </p:cNvPr>
          <p:cNvSpPr/>
          <p:nvPr/>
        </p:nvSpPr>
        <p:spPr>
          <a:xfrm>
            <a:off x="10133045" y="2878466"/>
            <a:ext cx="1902667" cy="11010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Partial </a:t>
            </a:r>
          </a:p>
          <a:p>
            <a:pPr algn="ctr"/>
            <a:r>
              <a:rPr lang="fr-FR" dirty="0" err="1"/>
              <a:t>Correlation</a:t>
            </a:r>
            <a:r>
              <a:rPr lang="fr-FR" dirty="0"/>
              <a:t> Matrix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A3B077-F2DC-458D-BF13-28CB6FBBFD32}"/>
              </a:ext>
            </a:extLst>
          </p:cNvPr>
          <p:cNvSpPr/>
          <p:nvPr/>
        </p:nvSpPr>
        <p:spPr>
          <a:xfrm>
            <a:off x="5005874" y="2878466"/>
            <a:ext cx="1902667" cy="11010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/>
              <a:t>Correlation</a:t>
            </a:r>
            <a:r>
              <a:rPr lang="fr-FR" dirty="0"/>
              <a:t> Matrix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BFCDF5-6285-41F9-B4D3-7406C9EF48EB}"/>
              </a:ext>
            </a:extLst>
          </p:cNvPr>
          <p:cNvSpPr/>
          <p:nvPr/>
        </p:nvSpPr>
        <p:spPr>
          <a:xfrm>
            <a:off x="156288" y="2878494"/>
            <a:ext cx="1625082" cy="11010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/>
              <a:t>Dataframe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36FED91-075A-4901-93AE-C4838B0D8D2E}"/>
              </a:ext>
            </a:extLst>
          </p:cNvPr>
          <p:cNvCxnSpPr>
            <a:cxnSpLocks/>
            <a:stCxn id="7" idx="3"/>
            <a:endCxn id="6" idx="1"/>
          </p:cNvCxnSpPr>
          <p:nvPr/>
        </p:nvCxnSpPr>
        <p:spPr>
          <a:xfrm flipV="1">
            <a:off x="1781370" y="3428972"/>
            <a:ext cx="3224504" cy="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754566D-64BB-4922-A09B-4635CF61CD6B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>
            <a:off x="6908541" y="3428972"/>
            <a:ext cx="3224504" cy="26872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9BC8D6D4-405B-4F05-A636-E92C8B6B1708}"/>
              </a:ext>
            </a:extLst>
          </p:cNvPr>
          <p:cNvSpPr/>
          <p:nvPr/>
        </p:nvSpPr>
        <p:spPr>
          <a:xfrm>
            <a:off x="2844281" y="3110203"/>
            <a:ext cx="1063690" cy="3187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70C0"/>
                </a:solidFill>
                <a:latin typeface="Consolas" panose="020B0609020204030204" pitchFamily="49" charset="0"/>
              </a:rPr>
              <a:t>cor()</a:t>
            </a:r>
            <a:endParaRPr lang="en-GB" b="1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1412709-F24A-41F9-9ECF-4F21C6CE58E2}"/>
              </a:ext>
            </a:extLst>
          </p:cNvPr>
          <p:cNvSpPr/>
          <p:nvPr/>
        </p:nvSpPr>
        <p:spPr>
          <a:xfrm>
            <a:off x="7592980" y="3110203"/>
            <a:ext cx="1855626" cy="3187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err="1">
                <a:solidFill>
                  <a:srgbClr val="0070C0"/>
                </a:solidFill>
                <a:latin typeface="Consolas" panose="020B0609020204030204" pitchFamily="49" charset="0"/>
              </a:rPr>
              <a:t>cor_to_pcor</a:t>
            </a:r>
            <a:r>
              <a:rPr lang="fr-FR" b="1" dirty="0">
                <a:solidFill>
                  <a:srgbClr val="0070C0"/>
                </a:solidFill>
                <a:latin typeface="Consolas" panose="020B0609020204030204" pitchFamily="49" charset="0"/>
              </a:rPr>
              <a:t>()</a:t>
            </a:r>
            <a:endParaRPr lang="en-GB" b="1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05CF5AA-80C7-4910-9E41-F66DF214B75C}"/>
              </a:ext>
            </a:extLst>
          </p:cNvPr>
          <p:cNvSpPr/>
          <p:nvPr/>
        </p:nvSpPr>
        <p:spPr>
          <a:xfrm>
            <a:off x="7569459" y="208699"/>
            <a:ext cx="1902667" cy="11010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/>
              <a:t>Partialized</a:t>
            </a:r>
            <a:r>
              <a:rPr lang="fr-FR" dirty="0"/>
              <a:t> Data</a:t>
            </a:r>
            <a:endParaRPr lang="en-GB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4D0333-08AA-4E2F-9B6A-0B751C80D1C6}"/>
              </a:ext>
            </a:extLst>
          </p:cNvPr>
          <p:cNvSpPr/>
          <p:nvPr/>
        </p:nvSpPr>
        <p:spPr>
          <a:xfrm>
            <a:off x="6908541" y="5004331"/>
            <a:ext cx="1973813" cy="3187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err="1">
                <a:solidFill>
                  <a:srgbClr val="0070C0"/>
                </a:solidFill>
                <a:latin typeface="Consolas" panose="020B0609020204030204" pitchFamily="49" charset="0"/>
              </a:rPr>
              <a:t>cor_to_spcor</a:t>
            </a:r>
            <a:r>
              <a:rPr lang="fr-FR" b="1" dirty="0">
                <a:solidFill>
                  <a:srgbClr val="0070C0"/>
                </a:solidFill>
                <a:latin typeface="Consolas" panose="020B0609020204030204" pitchFamily="49" charset="0"/>
              </a:rPr>
              <a:t>()</a:t>
            </a:r>
            <a:endParaRPr lang="en-GB" b="1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C251FEC-3615-4D10-AAC6-3536B8565A70}"/>
              </a:ext>
            </a:extLst>
          </p:cNvPr>
          <p:cNvCxnSpPr>
            <a:cxnSpLocks/>
            <a:stCxn id="6" idx="3"/>
            <a:endCxn id="5" idx="1"/>
          </p:cNvCxnSpPr>
          <p:nvPr/>
        </p:nvCxnSpPr>
        <p:spPr>
          <a:xfrm>
            <a:off x="6908541" y="3428972"/>
            <a:ext cx="322450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1F3F710-3D16-4C0E-9448-DB46EBAFB22C}"/>
              </a:ext>
            </a:extLst>
          </p:cNvPr>
          <p:cNvCxnSpPr>
            <a:cxnSpLocks/>
            <a:stCxn id="7" idx="0"/>
            <a:endCxn id="31" idx="1"/>
          </p:cNvCxnSpPr>
          <p:nvPr/>
        </p:nvCxnSpPr>
        <p:spPr>
          <a:xfrm flipV="1">
            <a:off x="968829" y="759205"/>
            <a:ext cx="6600630" cy="2119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083DE5E-4AB2-43C2-8125-919032A0A669}"/>
              </a:ext>
            </a:extLst>
          </p:cNvPr>
          <p:cNvCxnSpPr>
            <a:cxnSpLocks/>
            <a:stCxn id="31" idx="3"/>
            <a:endCxn id="5" idx="0"/>
          </p:cNvCxnSpPr>
          <p:nvPr/>
        </p:nvCxnSpPr>
        <p:spPr>
          <a:xfrm>
            <a:off x="9472126" y="759205"/>
            <a:ext cx="1612253" cy="21192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FB3EC833-3B33-4509-ACC9-27CD44A4BC4B}"/>
              </a:ext>
            </a:extLst>
          </p:cNvPr>
          <p:cNvSpPr/>
          <p:nvPr/>
        </p:nvSpPr>
        <p:spPr>
          <a:xfrm>
            <a:off x="10020688" y="1497719"/>
            <a:ext cx="1063690" cy="3187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0070C0"/>
                </a:solidFill>
                <a:latin typeface="Consolas" panose="020B0609020204030204" pitchFamily="49" charset="0"/>
              </a:rPr>
              <a:t>cor()</a:t>
            </a:r>
            <a:endParaRPr lang="en-GB" b="1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E9A625B-6BFD-48BB-9CD8-3E0458D63973}"/>
              </a:ext>
            </a:extLst>
          </p:cNvPr>
          <p:cNvSpPr/>
          <p:nvPr/>
        </p:nvSpPr>
        <p:spPr>
          <a:xfrm>
            <a:off x="2581081" y="5004331"/>
            <a:ext cx="1625082" cy="11010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/>
              <a:t>Correlation</a:t>
            </a:r>
            <a:endParaRPr lang="fr-FR" dirty="0"/>
          </a:p>
          <a:p>
            <a:pPr algn="ctr"/>
            <a:r>
              <a:rPr lang="fr-FR" dirty="0"/>
              <a:t>data</a:t>
            </a:r>
            <a:endParaRPr lang="en-GB" dirty="0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9393613-2D3B-46C7-B327-DCB60FEE9BDD}"/>
              </a:ext>
            </a:extLst>
          </p:cNvPr>
          <p:cNvCxnSpPr>
            <a:cxnSpLocks/>
            <a:stCxn id="47" idx="3"/>
            <a:endCxn id="6" idx="2"/>
          </p:cNvCxnSpPr>
          <p:nvPr/>
        </p:nvCxnSpPr>
        <p:spPr>
          <a:xfrm flipV="1">
            <a:off x="4206163" y="3979478"/>
            <a:ext cx="1751045" cy="157535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F2A9EA8-7CCB-4B4B-9BD8-80293B1D092E}"/>
              </a:ext>
            </a:extLst>
          </p:cNvPr>
          <p:cNvCxnSpPr>
            <a:cxnSpLocks/>
            <a:stCxn id="7" idx="2"/>
            <a:endCxn id="47" idx="1"/>
          </p:cNvCxnSpPr>
          <p:nvPr/>
        </p:nvCxnSpPr>
        <p:spPr>
          <a:xfrm>
            <a:off x="968829" y="3979506"/>
            <a:ext cx="1612252" cy="1575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01C238BD-0436-42A5-BD6F-D94C88C9C674}"/>
              </a:ext>
            </a:extLst>
          </p:cNvPr>
          <p:cNvSpPr/>
          <p:nvPr/>
        </p:nvSpPr>
        <p:spPr>
          <a:xfrm>
            <a:off x="3233056" y="1375488"/>
            <a:ext cx="1705947" cy="3187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err="1">
                <a:solidFill>
                  <a:srgbClr val="0070C0"/>
                </a:solidFill>
                <a:latin typeface="Consolas" panose="020B0609020204030204" pitchFamily="49" charset="0"/>
              </a:rPr>
              <a:t>partialize</a:t>
            </a:r>
            <a:r>
              <a:rPr lang="fr-FR" b="1" dirty="0">
                <a:solidFill>
                  <a:srgbClr val="0070C0"/>
                </a:solidFill>
                <a:latin typeface="Consolas" panose="020B0609020204030204" pitchFamily="49" charset="0"/>
              </a:rPr>
              <a:t>()</a:t>
            </a:r>
            <a:endParaRPr lang="en-GB" b="1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27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31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Consolas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</dc:creator>
  <cp:lastModifiedBy>Dom</cp:lastModifiedBy>
  <cp:revision>3</cp:revision>
  <dcterms:created xsi:type="dcterms:W3CDTF">2019-10-17T00:54:49Z</dcterms:created>
  <dcterms:modified xsi:type="dcterms:W3CDTF">2019-10-17T01:35:49Z</dcterms:modified>
</cp:coreProperties>
</file>