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</p:sldIdLst>
  <p:sldSz cx="3657600" cy="34750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31" d="100"/>
          <a:sy n="131" d="100"/>
        </p:scale>
        <p:origin x="111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apraun, Dustin" userId="3bf4859b-fa9c-4f52-92fe-ebd35cb5a71d" providerId="ADAL" clId="{947B8D87-E297-4A85-9CA4-566FEEDD321B}"/>
    <pc:docChg chg="custSel modSld modMainMaster">
      <pc:chgData name="Kapraun, Dustin" userId="3bf4859b-fa9c-4f52-92fe-ebd35cb5a71d" providerId="ADAL" clId="{947B8D87-E297-4A85-9CA4-566FEEDD321B}" dt="2022-06-03T12:27:07.214" v="170" actId="692"/>
      <pc:docMkLst>
        <pc:docMk/>
      </pc:docMkLst>
      <pc:sldChg chg="addSp delSp modSp mod">
        <pc:chgData name="Kapraun, Dustin" userId="3bf4859b-fa9c-4f52-92fe-ebd35cb5a71d" providerId="ADAL" clId="{947B8D87-E297-4A85-9CA4-566FEEDD321B}" dt="2022-06-03T12:27:07.214" v="170" actId="692"/>
        <pc:sldMkLst>
          <pc:docMk/>
          <pc:sldMk cId="2569131437" sldId="256"/>
        </pc:sldMkLst>
        <pc:spChg chg="mod">
          <ac:chgData name="Kapraun, Dustin" userId="3bf4859b-fa9c-4f52-92fe-ebd35cb5a71d" providerId="ADAL" clId="{947B8D87-E297-4A85-9CA4-566FEEDD321B}" dt="2022-06-03T12:06:38.564" v="151" actId="1037"/>
          <ac:spMkLst>
            <pc:docMk/>
            <pc:sldMk cId="2569131437" sldId="256"/>
            <ac:spMk id="34" creationId="{8E517B68-D2C8-4354-BD9A-AF6EB48B951A}"/>
          </ac:spMkLst>
        </pc:spChg>
        <pc:spChg chg="mod">
          <ac:chgData name="Kapraun, Dustin" userId="3bf4859b-fa9c-4f52-92fe-ebd35cb5a71d" providerId="ADAL" clId="{947B8D87-E297-4A85-9CA4-566FEEDD321B}" dt="2022-06-03T12:06:38.564" v="151" actId="1037"/>
          <ac:spMkLst>
            <pc:docMk/>
            <pc:sldMk cId="2569131437" sldId="256"/>
            <ac:spMk id="35" creationId="{78017223-C60A-40A2-8255-B8741CA2B465}"/>
          </ac:spMkLst>
        </pc:spChg>
        <pc:spChg chg="mod">
          <ac:chgData name="Kapraun, Dustin" userId="3bf4859b-fa9c-4f52-92fe-ebd35cb5a71d" providerId="ADAL" clId="{947B8D87-E297-4A85-9CA4-566FEEDD321B}" dt="2022-06-03T12:06:38.564" v="151" actId="1037"/>
          <ac:spMkLst>
            <pc:docMk/>
            <pc:sldMk cId="2569131437" sldId="256"/>
            <ac:spMk id="42" creationId="{1DA2B725-6843-4E4A-9F35-DE7A09F4FF58}"/>
          </ac:spMkLst>
        </pc:spChg>
        <pc:spChg chg="mod">
          <ac:chgData name="Kapraun, Dustin" userId="3bf4859b-fa9c-4f52-92fe-ebd35cb5a71d" providerId="ADAL" clId="{947B8D87-E297-4A85-9CA4-566FEEDD321B}" dt="2022-06-03T12:06:38.564" v="151" actId="1037"/>
          <ac:spMkLst>
            <pc:docMk/>
            <pc:sldMk cId="2569131437" sldId="256"/>
            <ac:spMk id="43" creationId="{F41CC1DC-F7CB-4F01-B59E-19BC92EA28F4}"/>
          </ac:spMkLst>
        </pc:spChg>
        <pc:spChg chg="del">
          <ac:chgData name="Kapraun, Dustin" userId="3bf4859b-fa9c-4f52-92fe-ebd35cb5a71d" providerId="ADAL" clId="{947B8D87-E297-4A85-9CA4-566FEEDD321B}" dt="2022-06-03T11:51:53.400" v="0" actId="478"/>
          <ac:spMkLst>
            <pc:docMk/>
            <pc:sldMk cId="2569131437" sldId="256"/>
            <ac:spMk id="44" creationId="{171663A4-E630-469C-A3A3-69B704FBD103}"/>
          </ac:spMkLst>
        </pc:spChg>
        <pc:spChg chg="mod">
          <ac:chgData name="Kapraun, Dustin" userId="3bf4859b-fa9c-4f52-92fe-ebd35cb5a71d" providerId="ADAL" clId="{947B8D87-E297-4A85-9CA4-566FEEDD321B}" dt="2022-06-03T12:06:38.564" v="151" actId="1037"/>
          <ac:spMkLst>
            <pc:docMk/>
            <pc:sldMk cId="2569131437" sldId="256"/>
            <ac:spMk id="45" creationId="{15F7EF07-252E-4B95-B242-D77E7A70C575}"/>
          </ac:spMkLst>
        </pc:spChg>
        <pc:spChg chg="mod">
          <ac:chgData name="Kapraun, Dustin" userId="3bf4859b-fa9c-4f52-92fe-ebd35cb5a71d" providerId="ADAL" clId="{947B8D87-E297-4A85-9CA4-566FEEDD321B}" dt="2022-06-03T12:06:38.564" v="151" actId="1037"/>
          <ac:spMkLst>
            <pc:docMk/>
            <pc:sldMk cId="2569131437" sldId="256"/>
            <ac:spMk id="46" creationId="{09B4A10B-D88C-43BE-BFB1-9874CBD46960}"/>
          </ac:spMkLst>
        </pc:spChg>
        <pc:spChg chg="mod">
          <ac:chgData name="Kapraun, Dustin" userId="3bf4859b-fa9c-4f52-92fe-ebd35cb5a71d" providerId="ADAL" clId="{947B8D87-E297-4A85-9CA4-566FEEDD321B}" dt="2022-06-03T12:06:38.564" v="151" actId="1037"/>
          <ac:spMkLst>
            <pc:docMk/>
            <pc:sldMk cId="2569131437" sldId="256"/>
            <ac:spMk id="115" creationId="{AB789B29-C59F-4497-9522-1EE29B1F4C08}"/>
          </ac:spMkLst>
        </pc:spChg>
        <pc:spChg chg="mod">
          <ac:chgData name="Kapraun, Dustin" userId="3bf4859b-fa9c-4f52-92fe-ebd35cb5a71d" providerId="ADAL" clId="{947B8D87-E297-4A85-9CA4-566FEEDD321B}" dt="2022-06-03T12:06:38.564" v="151" actId="1037"/>
          <ac:spMkLst>
            <pc:docMk/>
            <pc:sldMk cId="2569131437" sldId="256"/>
            <ac:spMk id="118" creationId="{86DE2AE1-6352-4C7F-8EAC-895D0D62302E}"/>
          </ac:spMkLst>
        </pc:spChg>
        <pc:spChg chg="mod">
          <ac:chgData name="Kapraun, Dustin" userId="3bf4859b-fa9c-4f52-92fe-ebd35cb5a71d" providerId="ADAL" clId="{947B8D87-E297-4A85-9CA4-566FEEDD321B}" dt="2022-06-03T12:06:38.564" v="151" actId="1037"/>
          <ac:spMkLst>
            <pc:docMk/>
            <pc:sldMk cId="2569131437" sldId="256"/>
            <ac:spMk id="123" creationId="{C851C456-F3BB-4C46-B738-17684A394104}"/>
          </ac:spMkLst>
        </pc:spChg>
        <pc:cxnChg chg="del mod">
          <ac:chgData name="Kapraun, Dustin" userId="3bf4859b-fa9c-4f52-92fe-ebd35cb5a71d" providerId="ADAL" clId="{947B8D87-E297-4A85-9CA4-566FEEDD321B}" dt="2022-06-03T11:59:57.347" v="89" actId="478"/>
          <ac:cxnSpMkLst>
            <pc:docMk/>
            <pc:sldMk cId="2569131437" sldId="256"/>
            <ac:cxnSpMk id="25" creationId="{76217F9D-6B00-43DF-84E5-54279E01917C}"/>
          </ac:cxnSpMkLst>
        </pc:cxnChg>
        <pc:cxnChg chg="mod">
          <ac:chgData name="Kapraun, Dustin" userId="3bf4859b-fa9c-4f52-92fe-ebd35cb5a71d" providerId="ADAL" clId="{947B8D87-E297-4A85-9CA4-566FEEDD321B}" dt="2022-06-03T12:06:38.564" v="151" actId="1037"/>
          <ac:cxnSpMkLst>
            <pc:docMk/>
            <pc:sldMk cId="2569131437" sldId="256"/>
            <ac:cxnSpMk id="49" creationId="{8EB39227-6B4B-460C-805F-18F4CEDE4922}"/>
          </ac:cxnSpMkLst>
        </pc:cxnChg>
        <pc:cxnChg chg="mod">
          <ac:chgData name="Kapraun, Dustin" userId="3bf4859b-fa9c-4f52-92fe-ebd35cb5a71d" providerId="ADAL" clId="{947B8D87-E297-4A85-9CA4-566FEEDD321B}" dt="2022-06-03T12:06:38.564" v="151" actId="1037"/>
          <ac:cxnSpMkLst>
            <pc:docMk/>
            <pc:sldMk cId="2569131437" sldId="256"/>
            <ac:cxnSpMk id="52" creationId="{63859BF4-3FF8-4B3A-8A70-9F5FEED7FCD1}"/>
          </ac:cxnSpMkLst>
        </pc:cxnChg>
        <pc:cxnChg chg="add mod">
          <ac:chgData name="Kapraun, Dustin" userId="3bf4859b-fa9c-4f52-92fe-ebd35cb5a71d" providerId="ADAL" clId="{947B8D87-E297-4A85-9CA4-566FEEDD321B}" dt="2022-06-03T12:27:07.214" v="170" actId="692"/>
          <ac:cxnSpMkLst>
            <pc:docMk/>
            <pc:sldMk cId="2569131437" sldId="256"/>
            <ac:cxnSpMk id="59" creationId="{24741831-1FB7-4A9E-BF34-0B349D17CEFA}"/>
          </ac:cxnSpMkLst>
        </pc:cxnChg>
        <pc:cxnChg chg="del mod">
          <ac:chgData name="Kapraun, Dustin" userId="3bf4859b-fa9c-4f52-92fe-ebd35cb5a71d" providerId="ADAL" clId="{947B8D87-E297-4A85-9CA4-566FEEDD321B}" dt="2022-06-03T11:51:56.009" v="2" actId="478"/>
          <ac:cxnSpMkLst>
            <pc:docMk/>
            <pc:sldMk cId="2569131437" sldId="256"/>
            <ac:cxnSpMk id="61" creationId="{09C09DE9-7A9B-43DA-99B9-B260BA85EE69}"/>
          </ac:cxnSpMkLst>
        </pc:cxnChg>
        <pc:cxnChg chg="add del mod">
          <ac:chgData name="Kapraun, Dustin" userId="3bf4859b-fa9c-4f52-92fe-ebd35cb5a71d" providerId="ADAL" clId="{947B8D87-E297-4A85-9CA4-566FEEDD321B}" dt="2022-06-03T12:26:39.077" v="156" actId="478"/>
          <ac:cxnSpMkLst>
            <pc:docMk/>
            <pc:sldMk cId="2569131437" sldId="256"/>
            <ac:cxnSpMk id="62" creationId="{FBCEE365-4643-4D64-98B8-54A5C60F6ED2}"/>
          </ac:cxnSpMkLst>
        </pc:cxnChg>
        <pc:cxnChg chg="mod">
          <ac:chgData name="Kapraun, Dustin" userId="3bf4859b-fa9c-4f52-92fe-ebd35cb5a71d" providerId="ADAL" clId="{947B8D87-E297-4A85-9CA4-566FEEDD321B}" dt="2022-06-03T12:06:38.564" v="151" actId="1037"/>
          <ac:cxnSpMkLst>
            <pc:docMk/>
            <pc:sldMk cId="2569131437" sldId="256"/>
            <ac:cxnSpMk id="64" creationId="{E9460CC6-8F4B-4614-85B9-7CBB12B12AE2}"/>
          </ac:cxnSpMkLst>
        </pc:cxnChg>
        <pc:cxnChg chg="mod">
          <ac:chgData name="Kapraun, Dustin" userId="3bf4859b-fa9c-4f52-92fe-ebd35cb5a71d" providerId="ADAL" clId="{947B8D87-E297-4A85-9CA4-566FEEDD321B}" dt="2022-06-03T12:06:38.564" v="151" actId="1037"/>
          <ac:cxnSpMkLst>
            <pc:docMk/>
            <pc:sldMk cId="2569131437" sldId="256"/>
            <ac:cxnSpMk id="68" creationId="{C8F79285-BCA0-44CE-B47C-020A4F1BABB4}"/>
          </ac:cxnSpMkLst>
        </pc:cxnChg>
        <pc:cxnChg chg="mod">
          <ac:chgData name="Kapraun, Dustin" userId="3bf4859b-fa9c-4f52-92fe-ebd35cb5a71d" providerId="ADAL" clId="{947B8D87-E297-4A85-9CA4-566FEEDD321B}" dt="2022-06-03T12:06:38.564" v="151" actId="1037"/>
          <ac:cxnSpMkLst>
            <pc:docMk/>
            <pc:sldMk cId="2569131437" sldId="256"/>
            <ac:cxnSpMk id="69" creationId="{F2E2227D-F060-4EB3-BC98-4BB1352686F7}"/>
          </ac:cxnSpMkLst>
        </pc:cxnChg>
        <pc:cxnChg chg="del mod">
          <ac:chgData name="Kapraun, Dustin" userId="3bf4859b-fa9c-4f52-92fe-ebd35cb5a71d" providerId="ADAL" clId="{947B8D87-E297-4A85-9CA4-566FEEDD321B}" dt="2022-06-03T11:51:54.695" v="1" actId="478"/>
          <ac:cxnSpMkLst>
            <pc:docMk/>
            <pc:sldMk cId="2569131437" sldId="256"/>
            <ac:cxnSpMk id="70" creationId="{197BDB32-EBCC-4AD9-997F-0C0B7133F325}"/>
          </ac:cxnSpMkLst>
        </pc:cxnChg>
        <pc:cxnChg chg="mod">
          <ac:chgData name="Kapraun, Dustin" userId="3bf4859b-fa9c-4f52-92fe-ebd35cb5a71d" providerId="ADAL" clId="{947B8D87-E297-4A85-9CA4-566FEEDD321B}" dt="2022-06-03T12:06:38.564" v="151" actId="1037"/>
          <ac:cxnSpMkLst>
            <pc:docMk/>
            <pc:sldMk cId="2569131437" sldId="256"/>
            <ac:cxnSpMk id="71" creationId="{89BB825F-5303-4376-85F0-6BD2FB7FFE88}"/>
          </ac:cxnSpMkLst>
        </pc:cxnChg>
        <pc:cxnChg chg="del mod">
          <ac:chgData name="Kapraun, Dustin" userId="3bf4859b-fa9c-4f52-92fe-ebd35cb5a71d" providerId="ADAL" clId="{947B8D87-E297-4A85-9CA4-566FEEDD321B}" dt="2022-06-03T12:26:41.345" v="158" actId="478"/>
          <ac:cxnSpMkLst>
            <pc:docMk/>
            <pc:sldMk cId="2569131437" sldId="256"/>
            <ac:cxnSpMk id="77" creationId="{F2F3F792-BD39-44DB-8756-DE5D4E3CBA42}"/>
          </ac:cxnSpMkLst>
        </pc:cxnChg>
        <pc:cxnChg chg="del mod">
          <ac:chgData name="Kapraun, Dustin" userId="3bf4859b-fa9c-4f52-92fe-ebd35cb5a71d" providerId="ADAL" clId="{947B8D87-E297-4A85-9CA4-566FEEDD321B}" dt="2022-06-03T12:26:39.999" v="157" actId="478"/>
          <ac:cxnSpMkLst>
            <pc:docMk/>
            <pc:sldMk cId="2569131437" sldId="256"/>
            <ac:cxnSpMk id="80" creationId="{93081910-097F-4CB6-AC00-9CFC07663307}"/>
          </ac:cxnSpMkLst>
        </pc:cxnChg>
        <pc:cxnChg chg="mod">
          <ac:chgData name="Kapraun, Dustin" userId="3bf4859b-fa9c-4f52-92fe-ebd35cb5a71d" providerId="ADAL" clId="{947B8D87-E297-4A85-9CA4-566FEEDD321B}" dt="2022-06-03T12:06:47.467" v="152" actId="14100"/>
          <ac:cxnSpMkLst>
            <pc:docMk/>
            <pc:sldMk cId="2569131437" sldId="256"/>
            <ac:cxnSpMk id="113" creationId="{BE3A2A34-6E75-4AB3-99A8-2C9A17E68D57}"/>
          </ac:cxnSpMkLst>
        </pc:cxnChg>
        <pc:cxnChg chg="mod">
          <ac:chgData name="Kapraun, Dustin" userId="3bf4859b-fa9c-4f52-92fe-ebd35cb5a71d" providerId="ADAL" clId="{947B8D87-E297-4A85-9CA4-566FEEDD321B}" dt="2022-06-03T12:06:38.564" v="151" actId="1037"/>
          <ac:cxnSpMkLst>
            <pc:docMk/>
            <pc:sldMk cId="2569131437" sldId="256"/>
            <ac:cxnSpMk id="116" creationId="{48A49C20-7AA2-46DC-B3B8-646DA81AF666}"/>
          </ac:cxnSpMkLst>
        </pc:cxnChg>
        <pc:cxnChg chg="mod">
          <ac:chgData name="Kapraun, Dustin" userId="3bf4859b-fa9c-4f52-92fe-ebd35cb5a71d" providerId="ADAL" clId="{947B8D87-E297-4A85-9CA4-566FEEDD321B}" dt="2022-06-03T12:06:38.564" v="151" actId="1037"/>
          <ac:cxnSpMkLst>
            <pc:docMk/>
            <pc:sldMk cId="2569131437" sldId="256"/>
            <ac:cxnSpMk id="119" creationId="{A2795DE1-1A36-4BDA-8812-08F5AB75BEC4}"/>
          </ac:cxnSpMkLst>
        </pc:cxnChg>
        <pc:cxnChg chg="mod">
          <ac:chgData name="Kapraun, Dustin" userId="3bf4859b-fa9c-4f52-92fe-ebd35cb5a71d" providerId="ADAL" clId="{947B8D87-E297-4A85-9CA4-566FEEDD321B}" dt="2022-06-03T12:06:38.564" v="151" actId="1037"/>
          <ac:cxnSpMkLst>
            <pc:docMk/>
            <pc:sldMk cId="2569131437" sldId="256"/>
            <ac:cxnSpMk id="124" creationId="{BFCC7D44-1769-4DC1-BF34-CF12599B3DDC}"/>
          </ac:cxnSpMkLst>
        </pc:cxnChg>
      </pc:sldChg>
      <pc:sldMasterChg chg="modSp modSldLayout">
        <pc:chgData name="Kapraun, Dustin" userId="3bf4859b-fa9c-4f52-92fe-ebd35cb5a71d" providerId="ADAL" clId="{947B8D87-E297-4A85-9CA4-566FEEDD321B}" dt="2022-06-03T12:05:46.179" v="128"/>
        <pc:sldMasterMkLst>
          <pc:docMk/>
          <pc:sldMasterMk cId="1271786721" sldId="2147483696"/>
        </pc:sldMasterMkLst>
        <pc:spChg chg="mod">
          <ac:chgData name="Kapraun, Dustin" userId="3bf4859b-fa9c-4f52-92fe-ebd35cb5a71d" providerId="ADAL" clId="{947B8D87-E297-4A85-9CA4-566FEEDD321B}" dt="2022-06-03T12:05:46.179" v="128"/>
          <ac:spMkLst>
            <pc:docMk/>
            <pc:sldMasterMk cId="1271786721" sldId="2147483696"/>
            <ac:spMk id="2" creationId="{00000000-0000-0000-0000-000000000000}"/>
          </ac:spMkLst>
        </pc:spChg>
        <pc:spChg chg="mod">
          <ac:chgData name="Kapraun, Dustin" userId="3bf4859b-fa9c-4f52-92fe-ebd35cb5a71d" providerId="ADAL" clId="{947B8D87-E297-4A85-9CA4-566FEEDD321B}" dt="2022-06-03T12:05:46.179" v="128"/>
          <ac:spMkLst>
            <pc:docMk/>
            <pc:sldMasterMk cId="1271786721" sldId="2147483696"/>
            <ac:spMk id="3" creationId="{00000000-0000-0000-0000-000000000000}"/>
          </ac:spMkLst>
        </pc:spChg>
        <pc:spChg chg="mod">
          <ac:chgData name="Kapraun, Dustin" userId="3bf4859b-fa9c-4f52-92fe-ebd35cb5a71d" providerId="ADAL" clId="{947B8D87-E297-4A85-9CA4-566FEEDD321B}" dt="2022-06-03T12:05:46.179" v="128"/>
          <ac:spMkLst>
            <pc:docMk/>
            <pc:sldMasterMk cId="1271786721" sldId="2147483696"/>
            <ac:spMk id="4" creationId="{00000000-0000-0000-0000-000000000000}"/>
          </ac:spMkLst>
        </pc:spChg>
        <pc:spChg chg="mod">
          <ac:chgData name="Kapraun, Dustin" userId="3bf4859b-fa9c-4f52-92fe-ebd35cb5a71d" providerId="ADAL" clId="{947B8D87-E297-4A85-9CA4-566FEEDD321B}" dt="2022-06-03T12:05:46.179" v="128"/>
          <ac:spMkLst>
            <pc:docMk/>
            <pc:sldMasterMk cId="1271786721" sldId="2147483696"/>
            <ac:spMk id="5" creationId="{00000000-0000-0000-0000-000000000000}"/>
          </ac:spMkLst>
        </pc:spChg>
        <pc:spChg chg="mod">
          <ac:chgData name="Kapraun, Dustin" userId="3bf4859b-fa9c-4f52-92fe-ebd35cb5a71d" providerId="ADAL" clId="{947B8D87-E297-4A85-9CA4-566FEEDD321B}" dt="2022-06-03T12:05:46.179" v="128"/>
          <ac:spMkLst>
            <pc:docMk/>
            <pc:sldMasterMk cId="1271786721" sldId="2147483696"/>
            <ac:spMk id="6" creationId="{00000000-0000-0000-0000-000000000000}"/>
          </ac:spMkLst>
        </pc:spChg>
        <pc:sldLayoutChg chg="modSp">
          <pc:chgData name="Kapraun, Dustin" userId="3bf4859b-fa9c-4f52-92fe-ebd35cb5a71d" providerId="ADAL" clId="{947B8D87-E297-4A85-9CA4-566FEEDD321B}" dt="2022-06-03T12:05:46.179" v="128"/>
          <pc:sldLayoutMkLst>
            <pc:docMk/>
            <pc:sldMasterMk cId="1271786721" sldId="2147483696"/>
            <pc:sldLayoutMk cId="2638165024" sldId="2147483697"/>
          </pc:sldLayoutMkLst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638165024" sldId="2147483697"/>
              <ac:spMk id="2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638165024" sldId="2147483697"/>
              <ac:spMk id="3" creationId="{00000000-0000-0000-0000-000000000000}"/>
            </ac:spMkLst>
          </pc:spChg>
        </pc:sldLayoutChg>
        <pc:sldLayoutChg chg="modSp">
          <pc:chgData name="Kapraun, Dustin" userId="3bf4859b-fa9c-4f52-92fe-ebd35cb5a71d" providerId="ADAL" clId="{947B8D87-E297-4A85-9CA4-566FEEDD321B}" dt="2022-06-03T12:05:46.179" v="128"/>
          <pc:sldLayoutMkLst>
            <pc:docMk/>
            <pc:sldMasterMk cId="1271786721" sldId="2147483696"/>
            <pc:sldLayoutMk cId="988059124" sldId="2147483699"/>
          </pc:sldLayoutMkLst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988059124" sldId="2147483699"/>
              <ac:spMk id="2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988059124" sldId="2147483699"/>
              <ac:spMk id="3" creationId="{00000000-0000-0000-0000-000000000000}"/>
            </ac:spMkLst>
          </pc:spChg>
        </pc:sldLayoutChg>
        <pc:sldLayoutChg chg="modSp">
          <pc:chgData name="Kapraun, Dustin" userId="3bf4859b-fa9c-4f52-92fe-ebd35cb5a71d" providerId="ADAL" clId="{947B8D87-E297-4A85-9CA4-566FEEDD321B}" dt="2022-06-03T12:05:46.179" v="128"/>
          <pc:sldLayoutMkLst>
            <pc:docMk/>
            <pc:sldMasterMk cId="1271786721" sldId="2147483696"/>
            <pc:sldLayoutMk cId="3488059641" sldId="2147483700"/>
          </pc:sldLayoutMkLst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3488059641" sldId="2147483700"/>
              <ac:spMk id="3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3488059641" sldId="2147483700"/>
              <ac:spMk id="4" creationId="{00000000-0000-0000-0000-000000000000}"/>
            </ac:spMkLst>
          </pc:spChg>
        </pc:sldLayoutChg>
        <pc:sldLayoutChg chg="modSp">
          <pc:chgData name="Kapraun, Dustin" userId="3bf4859b-fa9c-4f52-92fe-ebd35cb5a71d" providerId="ADAL" clId="{947B8D87-E297-4A85-9CA4-566FEEDD321B}" dt="2022-06-03T12:05:46.179" v="128"/>
          <pc:sldLayoutMkLst>
            <pc:docMk/>
            <pc:sldMasterMk cId="1271786721" sldId="2147483696"/>
            <pc:sldLayoutMk cId="2460550191" sldId="2147483701"/>
          </pc:sldLayoutMkLst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460550191" sldId="2147483701"/>
              <ac:spMk id="2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460550191" sldId="2147483701"/>
              <ac:spMk id="3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460550191" sldId="2147483701"/>
              <ac:spMk id="4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460550191" sldId="2147483701"/>
              <ac:spMk id="5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460550191" sldId="2147483701"/>
              <ac:spMk id="6" creationId="{00000000-0000-0000-0000-000000000000}"/>
            </ac:spMkLst>
          </pc:spChg>
        </pc:sldLayoutChg>
        <pc:sldLayoutChg chg="modSp">
          <pc:chgData name="Kapraun, Dustin" userId="3bf4859b-fa9c-4f52-92fe-ebd35cb5a71d" providerId="ADAL" clId="{947B8D87-E297-4A85-9CA4-566FEEDD321B}" dt="2022-06-03T12:05:46.179" v="128"/>
          <pc:sldLayoutMkLst>
            <pc:docMk/>
            <pc:sldMasterMk cId="1271786721" sldId="2147483696"/>
            <pc:sldLayoutMk cId="2831198766" sldId="2147483704"/>
          </pc:sldLayoutMkLst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831198766" sldId="2147483704"/>
              <ac:spMk id="2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831198766" sldId="2147483704"/>
              <ac:spMk id="3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831198766" sldId="2147483704"/>
              <ac:spMk id="4" creationId="{00000000-0000-0000-0000-000000000000}"/>
            </ac:spMkLst>
          </pc:spChg>
        </pc:sldLayoutChg>
        <pc:sldLayoutChg chg="modSp">
          <pc:chgData name="Kapraun, Dustin" userId="3bf4859b-fa9c-4f52-92fe-ebd35cb5a71d" providerId="ADAL" clId="{947B8D87-E297-4A85-9CA4-566FEEDD321B}" dt="2022-06-03T12:05:46.179" v="128"/>
          <pc:sldLayoutMkLst>
            <pc:docMk/>
            <pc:sldMasterMk cId="1271786721" sldId="2147483696"/>
            <pc:sldLayoutMk cId="2291050217" sldId="2147483705"/>
          </pc:sldLayoutMkLst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291050217" sldId="2147483705"/>
              <ac:spMk id="2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291050217" sldId="2147483705"/>
              <ac:spMk id="3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2291050217" sldId="2147483705"/>
              <ac:spMk id="4" creationId="{00000000-0000-0000-0000-000000000000}"/>
            </ac:spMkLst>
          </pc:spChg>
        </pc:sldLayoutChg>
        <pc:sldLayoutChg chg="modSp">
          <pc:chgData name="Kapraun, Dustin" userId="3bf4859b-fa9c-4f52-92fe-ebd35cb5a71d" providerId="ADAL" clId="{947B8D87-E297-4A85-9CA4-566FEEDD321B}" dt="2022-06-03T12:05:46.179" v="128"/>
          <pc:sldLayoutMkLst>
            <pc:docMk/>
            <pc:sldMasterMk cId="1271786721" sldId="2147483696"/>
            <pc:sldLayoutMk cId="357816762" sldId="2147483707"/>
          </pc:sldLayoutMkLst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357816762" sldId="2147483707"/>
              <ac:spMk id="2" creationId="{00000000-0000-0000-0000-000000000000}"/>
            </ac:spMkLst>
          </pc:spChg>
          <pc:spChg chg="mod">
            <ac:chgData name="Kapraun, Dustin" userId="3bf4859b-fa9c-4f52-92fe-ebd35cb5a71d" providerId="ADAL" clId="{947B8D87-E297-4A85-9CA4-566FEEDD321B}" dt="2022-06-03T12:05:46.179" v="128"/>
            <ac:spMkLst>
              <pc:docMk/>
              <pc:sldMasterMk cId="1271786721" sldId="2147483696"/>
              <pc:sldLayoutMk cId="357816762" sldId="2147483707"/>
              <ac:spMk id="3" creationId="{00000000-0000-0000-0000-000000000000}"/>
            </ac:spMkLst>
          </pc:spChg>
        </pc:sldLayoutChg>
      </pc:sldMasterChg>
    </pc:docChg>
  </pc:docChgLst>
  <pc:docChgLst>
    <pc:chgData name="Kapraun, Dustin" userId="3bf4859b-fa9c-4f52-92fe-ebd35cb5a71d" providerId="ADAL" clId="{71E3A9D3-613E-4C0B-935A-CC2FAC192F83}"/>
    <pc:docChg chg="modSld">
      <pc:chgData name="Kapraun, Dustin" userId="3bf4859b-fa9c-4f52-92fe-ebd35cb5a71d" providerId="ADAL" clId="{71E3A9D3-613E-4C0B-935A-CC2FAC192F83}" dt="2020-10-26T23:14:53.987" v="0" actId="14100"/>
      <pc:docMkLst>
        <pc:docMk/>
      </pc:docMkLst>
      <pc:sldChg chg="modSp">
        <pc:chgData name="Kapraun, Dustin" userId="3bf4859b-fa9c-4f52-92fe-ebd35cb5a71d" providerId="ADAL" clId="{71E3A9D3-613E-4C0B-935A-CC2FAC192F83}" dt="2020-10-26T23:14:53.987" v="0" actId="14100"/>
        <pc:sldMkLst>
          <pc:docMk/>
          <pc:sldMk cId="2569131437" sldId="256"/>
        </pc:sldMkLst>
        <pc:cxnChg chg="mod">
          <ac:chgData name="Kapraun, Dustin" userId="3bf4859b-fa9c-4f52-92fe-ebd35cb5a71d" providerId="ADAL" clId="{71E3A9D3-613E-4C0B-935A-CC2FAC192F83}" dt="2020-10-26T23:14:53.987" v="0" actId="14100"/>
          <ac:cxnSpMkLst>
            <pc:docMk/>
            <pc:sldMk cId="2569131437" sldId="256"/>
            <ac:cxnSpMk id="116" creationId="{48A49C20-7AA2-46DC-B3B8-646DA81AF666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4320" y="568716"/>
            <a:ext cx="3108960" cy="1209828"/>
          </a:xfrm>
        </p:spPr>
        <p:txBody>
          <a:bodyPr anchor="b"/>
          <a:lstStyle>
            <a:lvl1pPr algn="ctr"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1825200"/>
            <a:ext cx="2743200" cy="838996"/>
          </a:xfrm>
        </p:spPr>
        <p:txBody>
          <a:bodyPr/>
          <a:lstStyle>
            <a:lvl1pPr marL="0" indent="0" algn="ctr">
              <a:buNone/>
              <a:defRPr sz="960"/>
            </a:lvl1pPr>
            <a:lvl2pPr marL="182880" indent="0" algn="ctr">
              <a:buNone/>
              <a:defRPr sz="800"/>
            </a:lvl2pPr>
            <a:lvl3pPr marL="365760" indent="0" algn="ctr">
              <a:buNone/>
              <a:defRPr sz="720"/>
            </a:lvl3pPr>
            <a:lvl4pPr marL="548640" indent="0" algn="ctr">
              <a:buNone/>
              <a:defRPr sz="640"/>
            </a:lvl4pPr>
            <a:lvl5pPr marL="731520" indent="0" algn="ctr">
              <a:buNone/>
              <a:defRPr sz="640"/>
            </a:lvl5pPr>
            <a:lvl6pPr marL="914400" indent="0" algn="ctr">
              <a:buNone/>
              <a:defRPr sz="640"/>
            </a:lvl6pPr>
            <a:lvl7pPr marL="1097280" indent="0" algn="ctr">
              <a:buNone/>
              <a:defRPr sz="640"/>
            </a:lvl7pPr>
            <a:lvl8pPr marL="1280160" indent="0" algn="ctr">
              <a:buNone/>
              <a:defRPr sz="640"/>
            </a:lvl8pPr>
            <a:lvl9pPr marL="1463040" indent="0" algn="ctr">
              <a:buNone/>
              <a:defRPr sz="6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5447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90558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617470" y="185014"/>
            <a:ext cx="788670" cy="294493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1460" y="185014"/>
            <a:ext cx="2320290" cy="294493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30939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81458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555" y="866347"/>
            <a:ext cx="3154680" cy="1445519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9555" y="2325542"/>
            <a:ext cx="3154680" cy="760164"/>
          </a:xfrm>
        </p:spPr>
        <p:txBody>
          <a:bodyPr/>
          <a:lstStyle>
            <a:lvl1pPr marL="0" indent="0">
              <a:buNone/>
              <a:defRPr sz="960">
                <a:solidFill>
                  <a:schemeClr val="tx1"/>
                </a:solidFill>
              </a:defRPr>
            </a:lvl1pPr>
            <a:lvl2pPr marL="18288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365760" indent="0">
              <a:buNone/>
              <a:defRPr sz="720">
                <a:solidFill>
                  <a:schemeClr val="tx1">
                    <a:tint val="75000"/>
                  </a:schemeClr>
                </a:solidFill>
              </a:defRPr>
            </a:lvl3pPr>
            <a:lvl4pPr marL="54864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4pPr>
            <a:lvl5pPr marL="73152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5pPr>
            <a:lvl6pPr marL="91440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6pPr>
            <a:lvl7pPr marL="109728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7pPr>
            <a:lvl8pPr marL="128016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8pPr>
            <a:lvl9pPr marL="1463040" indent="0">
              <a:buNone/>
              <a:defRPr sz="6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34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460" y="925068"/>
            <a:ext cx="1554480" cy="220488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51660" y="925068"/>
            <a:ext cx="1554480" cy="220488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3912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936" y="185014"/>
            <a:ext cx="3154680" cy="67168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1937" y="851867"/>
            <a:ext cx="1547336" cy="417487"/>
          </a:xfrm>
        </p:spPr>
        <p:txBody>
          <a:bodyPr anchor="b"/>
          <a:lstStyle>
            <a:lvl1pPr marL="0" indent="0">
              <a:buNone/>
              <a:defRPr sz="960" b="1"/>
            </a:lvl1pPr>
            <a:lvl2pPr marL="182880" indent="0">
              <a:buNone/>
              <a:defRPr sz="800" b="1"/>
            </a:lvl2pPr>
            <a:lvl3pPr marL="365760" indent="0">
              <a:buNone/>
              <a:defRPr sz="720" b="1"/>
            </a:lvl3pPr>
            <a:lvl4pPr marL="548640" indent="0">
              <a:buNone/>
              <a:defRPr sz="640" b="1"/>
            </a:lvl4pPr>
            <a:lvl5pPr marL="731520" indent="0">
              <a:buNone/>
              <a:defRPr sz="640" b="1"/>
            </a:lvl5pPr>
            <a:lvl6pPr marL="914400" indent="0">
              <a:buNone/>
              <a:defRPr sz="640" b="1"/>
            </a:lvl6pPr>
            <a:lvl7pPr marL="1097280" indent="0">
              <a:buNone/>
              <a:defRPr sz="640" b="1"/>
            </a:lvl7pPr>
            <a:lvl8pPr marL="1280160" indent="0">
              <a:buNone/>
              <a:defRPr sz="640" b="1"/>
            </a:lvl8pPr>
            <a:lvl9pPr marL="1463040" indent="0">
              <a:buNone/>
              <a:defRPr sz="6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1937" y="1269354"/>
            <a:ext cx="1547336" cy="186702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51660" y="851867"/>
            <a:ext cx="1554956" cy="417487"/>
          </a:xfrm>
        </p:spPr>
        <p:txBody>
          <a:bodyPr anchor="b"/>
          <a:lstStyle>
            <a:lvl1pPr marL="0" indent="0">
              <a:buNone/>
              <a:defRPr sz="960" b="1"/>
            </a:lvl1pPr>
            <a:lvl2pPr marL="182880" indent="0">
              <a:buNone/>
              <a:defRPr sz="800" b="1"/>
            </a:lvl2pPr>
            <a:lvl3pPr marL="365760" indent="0">
              <a:buNone/>
              <a:defRPr sz="720" b="1"/>
            </a:lvl3pPr>
            <a:lvl4pPr marL="548640" indent="0">
              <a:buNone/>
              <a:defRPr sz="640" b="1"/>
            </a:lvl4pPr>
            <a:lvl5pPr marL="731520" indent="0">
              <a:buNone/>
              <a:defRPr sz="640" b="1"/>
            </a:lvl5pPr>
            <a:lvl6pPr marL="914400" indent="0">
              <a:buNone/>
              <a:defRPr sz="640" b="1"/>
            </a:lvl6pPr>
            <a:lvl7pPr marL="1097280" indent="0">
              <a:buNone/>
              <a:defRPr sz="640" b="1"/>
            </a:lvl7pPr>
            <a:lvl8pPr marL="1280160" indent="0">
              <a:buNone/>
              <a:defRPr sz="640" b="1"/>
            </a:lvl8pPr>
            <a:lvl9pPr marL="1463040" indent="0">
              <a:buNone/>
              <a:defRPr sz="6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51660" y="1269354"/>
            <a:ext cx="1554956" cy="186702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59086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7886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4053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937" y="231669"/>
            <a:ext cx="1179671" cy="810842"/>
          </a:xfrm>
        </p:spPr>
        <p:txBody>
          <a:bodyPr anchor="b"/>
          <a:lstStyle>
            <a:lvl1pPr>
              <a:defRPr sz="12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54956" y="500342"/>
            <a:ext cx="1851660" cy="2469529"/>
          </a:xfrm>
        </p:spPr>
        <p:txBody>
          <a:bodyPr/>
          <a:lstStyle>
            <a:lvl1pPr>
              <a:defRPr sz="1280"/>
            </a:lvl1pPr>
            <a:lvl2pPr>
              <a:defRPr sz="1120"/>
            </a:lvl2pPr>
            <a:lvl3pPr>
              <a:defRPr sz="96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1937" y="1042512"/>
            <a:ext cx="1179671" cy="1931381"/>
          </a:xfrm>
        </p:spPr>
        <p:txBody>
          <a:bodyPr/>
          <a:lstStyle>
            <a:lvl1pPr marL="0" indent="0">
              <a:buNone/>
              <a:defRPr sz="640"/>
            </a:lvl1pPr>
            <a:lvl2pPr marL="182880" indent="0">
              <a:buNone/>
              <a:defRPr sz="560"/>
            </a:lvl2pPr>
            <a:lvl3pPr marL="365760" indent="0">
              <a:buNone/>
              <a:defRPr sz="480"/>
            </a:lvl3pPr>
            <a:lvl4pPr marL="548640" indent="0">
              <a:buNone/>
              <a:defRPr sz="400"/>
            </a:lvl4pPr>
            <a:lvl5pPr marL="731520" indent="0">
              <a:buNone/>
              <a:defRPr sz="400"/>
            </a:lvl5pPr>
            <a:lvl6pPr marL="914400" indent="0">
              <a:buNone/>
              <a:defRPr sz="400"/>
            </a:lvl6pPr>
            <a:lvl7pPr marL="1097280" indent="0">
              <a:buNone/>
              <a:defRPr sz="400"/>
            </a:lvl7pPr>
            <a:lvl8pPr marL="1280160" indent="0">
              <a:buNone/>
              <a:defRPr sz="400"/>
            </a:lvl8pPr>
            <a:lvl9pPr marL="1463040" indent="0">
              <a:buNone/>
              <a:defRPr sz="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532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937" y="231669"/>
            <a:ext cx="1179671" cy="810842"/>
          </a:xfrm>
        </p:spPr>
        <p:txBody>
          <a:bodyPr anchor="b"/>
          <a:lstStyle>
            <a:lvl1pPr>
              <a:defRPr sz="12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54956" y="500342"/>
            <a:ext cx="1851660" cy="2469529"/>
          </a:xfrm>
        </p:spPr>
        <p:txBody>
          <a:bodyPr anchor="t"/>
          <a:lstStyle>
            <a:lvl1pPr marL="0" indent="0">
              <a:buNone/>
              <a:defRPr sz="1280"/>
            </a:lvl1pPr>
            <a:lvl2pPr marL="182880" indent="0">
              <a:buNone/>
              <a:defRPr sz="1120"/>
            </a:lvl2pPr>
            <a:lvl3pPr marL="365760" indent="0">
              <a:buNone/>
              <a:defRPr sz="960"/>
            </a:lvl3pPr>
            <a:lvl4pPr marL="548640" indent="0">
              <a:buNone/>
              <a:defRPr sz="800"/>
            </a:lvl4pPr>
            <a:lvl5pPr marL="731520" indent="0">
              <a:buNone/>
              <a:defRPr sz="800"/>
            </a:lvl5pPr>
            <a:lvl6pPr marL="914400" indent="0">
              <a:buNone/>
              <a:defRPr sz="800"/>
            </a:lvl6pPr>
            <a:lvl7pPr marL="1097280" indent="0">
              <a:buNone/>
              <a:defRPr sz="800"/>
            </a:lvl7pPr>
            <a:lvl8pPr marL="1280160" indent="0">
              <a:buNone/>
              <a:defRPr sz="800"/>
            </a:lvl8pPr>
            <a:lvl9pPr marL="1463040" indent="0">
              <a:buNone/>
              <a:defRPr sz="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1937" y="1042512"/>
            <a:ext cx="1179671" cy="1931381"/>
          </a:xfrm>
        </p:spPr>
        <p:txBody>
          <a:bodyPr/>
          <a:lstStyle>
            <a:lvl1pPr marL="0" indent="0">
              <a:buNone/>
              <a:defRPr sz="640"/>
            </a:lvl1pPr>
            <a:lvl2pPr marL="182880" indent="0">
              <a:buNone/>
              <a:defRPr sz="560"/>
            </a:lvl2pPr>
            <a:lvl3pPr marL="365760" indent="0">
              <a:buNone/>
              <a:defRPr sz="480"/>
            </a:lvl3pPr>
            <a:lvl4pPr marL="548640" indent="0">
              <a:buNone/>
              <a:defRPr sz="400"/>
            </a:lvl4pPr>
            <a:lvl5pPr marL="731520" indent="0">
              <a:buNone/>
              <a:defRPr sz="400"/>
            </a:lvl5pPr>
            <a:lvl6pPr marL="914400" indent="0">
              <a:buNone/>
              <a:defRPr sz="400"/>
            </a:lvl6pPr>
            <a:lvl7pPr marL="1097280" indent="0">
              <a:buNone/>
              <a:defRPr sz="400"/>
            </a:lvl7pPr>
            <a:lvl8pPr marL="1280160" indent="0">
              <a:buNone/>
              <a:defRPr sz="400"/>
            </a:lvl8pPr>
            <a:lvl9pPr marL="1463040" indent="0">
              <a:buNone/>
              <a:defRPr sz="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3893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1460" y="185014"/>
            <a:ext cx="3154680" cy="67168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1460" y="925068"/>
            <a:ext cx="3154680" cy="22048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51460" y="3220846"/>
            <a:ext cx="822960" cy="1850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5BBEE5-F384-4F07-A1AC-9659B699C6F0}" type="datetimeFigureOut">
              <a:rPr lang="en-US" smtClean="0"/>
              <a:t>6/3/2022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11580" y="3220846"/>
            <a:ext cx="1234440" cy="1850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583180" y="3220846"/>
            <a:ext cx="822960" cy="1850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150C1E-9EEB-4E65-A57A-D61D5B18D9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8182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365760" rtl="0" eaLnBrk="1" latinLnBrk="0" hangingPunct="1">
        <a:lnSpc>
          <a:spcPct val="90000"/>
        </a:lnSpc>
        <a:spcBef>
          <a:spcPct val="0"/>
        </a:spcBef>
        <a:buNone/>
        <a:defRPr sz="17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36576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120" kern="1200">
          <a:solidFill>
            <a:schemeClr val="tx1"/>
          </a:solidFill>
          <a:latin typeface="+mn-lt"/>
          <a:ea typeface="+mn-ea"/>
          <a:cs typeface="+mn-cs"/>
        </a:defRPr>
      </a:lvl1pPr>
      <a:lvl2pPr marL="27432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960" kern="1200">
          <a:solidFill>
            <a:schemeClr val="tx1"/>
          </a:solidFill>
          <a:latin typeface="+mn-lt"/>
          <a:ea typeface="+mn-ea"/>
          <a:cs typeface="+mn-cs"/>
        </a:defRPr>
      </a:lvl2pPr>
      <a:lvl3pPr marL="45720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4008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4pPr>
      <a:lvl5pPr marL="82296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5pPr>
      <a:lvl6pPr marL="100584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6pPr>
      <a:lvl7pPr marL="118872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7pPr>
      <a:lvl8pPr marL="137160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8pPr>
      <a:lvl9pPr marL="1554480" indent="-91440" algn="l" defTabSz="365760" rtl="0" eaLnBrk="1" latinLnBrk="0" hangingPunct="1">
        <a:lnSpc>
          <a:spcPct val="90000"/>
        </a:lnSpc>
        <a:spcBef>
          <a:spcPts val="200"/>
        </a:spcBef>
        <a:buFont typeface="Arial" panose="020B0604020202020204" pitchFamily="34" charset="0"/>
        <a:buChar char="•"/>
        <a:defRPr sz="7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1pPr>
      <a:lvl2pPr marL="18288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2pPr>
      <a:lvl3pPr marL="36576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3pPr>
      <a:lvl4pPr marL="54864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4pPr>
      <a:lvl5pPr marL="73152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6pPr>
      <a:lvl7pPr marL="109728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7pPr>
      <a:lvl8pPr marL="128016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8pPr>
      <a:lvl9pPr marL="1463040" algn="l" defTabSz="365760" rtl="0" eaLnBrk="1" latinLnBrk="0" hangingPunct="1">
        <a:defRPr sz="7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Rectangle 41">
            <a:extLst>
              <a:ext uri="{FF2B5EF4-FFF2-40B4-BE49-F238E27FC236}">
                <a16:creationId xmlns:a16="http://schemas.microsoft.com/office/drawing/2014/main" id="{1DA2B725-6843-4E4A-9F35-DE7A09F4FF58}"/>
              </a:ext>
            </a:extLst>
          </p:cNvPr>
          <p:cNvSpPr/>
          <p:nvPr/>
        </p:nvSpPr>
        <p:spPr>
          <a:xfrm>
            <a:off x="1159730" y="868212"/>
            <a:ext cx="1524000" cy="42672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0960" tIns="30480" rIns="60960" bIns="3048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Liver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F41CC1DC-F7CB-4F01-B59E-19BC92EA28F4}"/>
              </a:ext>
            </a:extLst>
          </p:cNvPr>
          <p:cNvSpPr/>
          <p:nvPr/>
        </p:nvSpPr>
        <p:spPr>
          <a:xfrm>
            <a:off x="1159730" y="1441023"/>
            <a:ext cx="1524000" cy="42672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0960" tIns="30480" rIns="60960" bIns="3048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Fat Tissue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15F7EF07-252E-4B95-B242-D77E7A70C575}"/>
              </a:ext>
            </a:extLst>
          </p:cNvPr>
          <p:cNvSpPr/>
          <p:nvPr/>
        </p:nvSpPr>
        <p:spPr>
          <a:xfrm>
            <a:off x="1159730" y="2013834"/>
            <a:ext cx="1524000" cy="42672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0960" tIns="30480" rIns="60960" bIns="3048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Rest of Body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09B4A10B-D88C-43BE-BFB1-9874CBD46960}"/>
              </a:ext>
            </a:extLst>
          </p:cNvPr>
          <p:cNvSpPr/>
          <p:nvPr/>
        </p:nvSpPr>
        <p:spPr>
          <a:xfrm>
            <a:off x="1159730" y="191942"/>
            <a:ext cx="1524000" cy="42672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0960" tIns="30480" rIns="60960" bIns="3048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Gut Lumen</a:t>
            </a: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8EB39227-6B4B-460C-805F-18F4CEDE4922}"/>
              </a:ext>
            </a:extLst>
          </p:cNvPr>
          <p:cNvCxnSpPr>
            <a:cxnSpLocks/>
            <a:endCxn id="42" idx="3"/>
          </p:cNvCxnSpPr>
          <p:nvPr/>
        </p:nvCxnSpPr>
        <p:spPr>
          <a:xfrm flipH="1">
            <a:off x="2683730" y="1081572"/>
            <a:ext cx="365760" cy="0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Arrow Connector 51">
            <a:extLst>
              <a:ext uri="{FF2B5EF4-FFF2-40B4-BE49-F238E27FC236}">
                <a16:creationId xmlns:a16="http://schemas.microsoft.com/office/drawing/2014/main" id="{63859BF4-3FF8-4B3A-8A70-9F5FEED7FCD1}"/>
              </a:ext>
            </a:extLst>
          </p:cNvPr>
          <p:cNvCxnSpPr>
            <a:cxnSpLocks/>
            <a:endCxn id="43" idx="3"/>
          </p:cNvCxnSpPr>
          <p:nvPr/>
        </p:nvCxnSpPr>
        <p:spPr>
          <a:xfrm flipH="1">
            <a:off x="2683730" y="1654383"/>
            <a:ext cx="365760" cy="0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Arrow Connector 63">
            <a:extLst>
              <a:ext uri="{FF2B5EF4-FFF2-40B4-BE49-F238E27FC236}">
                <a16:creationId xmlns:a16="http://schemas.microsoft.com/office/drawing/2014/main" id="{E9460CC6-8F4B-4614-85B9-7CBB12B12AE2}"/>
              </a:ext>
            </a:extLst>
          </p:cNvPr>
          <p:cNvCxnSpPr>
            <a:cxnSpLocks/>
            <a:endCxn id="45" idx="3"/>
          </p:cNvCxnSpPr>
          <p:nvPr/>
        </p:nvCxnSpPr>
        <p:spPr>
          <a:xfrm flipH="1">
            <a:off x="2683730" y="2227194"/>
            <a:ext cx="365760" cy="0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Arrow Connector 67">
            <a:extLst>
              <a:ext uri="{FF2B5EF4-FFF2-40B4-BE49-F238E27FC236}">
                <a16:creationId xmlns:a16="http://schemas.microsoft.com/office/drawing/2014/main" id="{C8F79285-BCA0-44CE-B47C-020A4F1BABB4}"/>
              </a:ext>
            </a:extLst>
          </p:cNvPr>
          <p:cNvCxnSpPr>
            <a:cxnSpLocks/>
            <a:stCxn id="42" idx="1"/>
          </p:cNvCxnSpPr>
          <p:nvPr/>
        </p:nvCxnSpPr>
        <p:spPr>
          <a:xfrm flipH="1">
            <a:off x="793970" y="1081572"/>
            <a:ext cx="365760" cy="0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F2E2227D-F060-4EB3-BC98-4BB1352686F7}"/>
              </a:ext>
            </a:extLst>
          </p:cNvPr>
          <p:cNvCxnSpPr>
            <a:cxnSpLocks/>
            <a:stCxn id="43" idx="1"/>
          </p:cNvCxnSpPr>
          <p:nvPr/>
        </p:nvCxnSpPr>
        <p:spPr>
          <a:xfrm flipH="1">
            <a:off x="793970" y="1654383"/>
            <a:ext cx="365760" cy="0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>
            <a:extLst>
              <a:ext uri="{FF2B5EF4-FFF2-40B4-BE49-F238E27FC236}">
                <a16:creationId xmlns:a16="http://schemas.microsoft.com/office/drawing/2014/main" id="{89BB825F-5303-4376-85F0-6BD2FB7FFE88}"/>
              </a:ext>
            </a:extLst>
          </p:cNvPr>
          <p:cNvCxnSpPr>
            <a:cxnSpLocks/>
            <a:stCxn id="45" idx="1"/>
          </p:cNvCxnSpPr>
          <p:nvPr/>
        </p:nvCxnSpPr>
        <p:spPr>
          <a:xfrm flipH="1">
            <a:off x="793970" y="2227194"/>
            <a:ext cx="365760" cy="0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Arrow Connector 112">
            <a:extLst>
              <a:ext uri="{FF2B5EF4-FFF2-40B4-BE49-F238E27FC236}">
                <a16:creationId xmlns:a16="http://schemas.microsoft.com/office/drawing/2014/main" id="{BE3A2A34-6E75-4AB3-99A8-2C9A17E68D57}"/>
              </a:ext>
            </a:extLst>
          </p:cNvPr>
          <p:cNvCxnSpPr>
            <a:cxnSpLocks/>
            <a:endCxn id="115" idx="1"/>
          </p:cNvCxnSpPr>
          <p:nvPr/>
        </p:nvCxnSpPr>
        <p:spPr>
          <a:xfrm flipV="1">
            <a:off x="2450251" y="663153"/>
            <a:ext cx="352591" cy="195142"/>
          </a:xfrm>
          <a:prstGeom prst="straightConnector1">
            <a:avLst/>
          </a:prstGeom>
          <a:ln w="25400">
            <a:solidFill>
              <a:schemeClr val="tx1"/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TextBox 114">
            <a:extLst>
              <a:ext uri="{FF2B5EF4-FFF2-40B4-BE49-F238E27FC236}">
                <a16:creationId xmlns:a16="http://schemas.microsoft.com/office/drawing/2014/main" id="{AB789B29-C59F-4497-9522-1EE29B1F4C08}"/>
              </a:ext>
            </a:extLst>
          </p:cNvPr>
          <p:cNvSpPr txBox="1"/>
          <p:nvPr/>
        </p:nvSpPr>
        <p:spPr>
          <a:xfrm>
            <a:off x="2802842" y="540042"/>
            <a:ext cx="80663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/>
              <a:t>Metabolism</a:t>
            </a:r>
          </a:p>
        </p:txBody>
      </p:sp>
      <p:cxnSp>
        <p:nvCxnSpPr>
          <p:cNvPr id="116" name="Straight Arrow Connector 115">
            <a:extLst>
              <a:ext uri="{FF2B5EF4-FFF2-40B4-BE49-F238E27FC236}">
                <a16:creationId xmlns:a16="http://schemas.microsoft.com/office/drawing/2014/main" id="{48A49C20-7AA2-46DC-B3B8-646DA81AF666}"/>
              </a:ext>
            </a:extLst>
          </p:cNvPr>
          <p:cNvCxnSpPr>
            <a:cxnSpLocks/>
          </p:cNvCxnSpPr>
          <p:nvPr/>
        </p:nvCxnSpPr>
        <p:spPr>
          <a:xfrm flipV="1">
            <a:off x="441990" y="2440557"/>
            <a:ext cx="0" cy="519642"/>
          </a:xfrm>
          <a:prstGeom prst="straightConnector1">
            <a:avLst/>
          </a:prstGeom>
          <a:ln w="25400">
            <a:solidFill>
              <a:schemeClr val="tx1"/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TextBox 117">
            <a:extLst>
              <a:ext uri="{FF2B5EF4-FFF2-40B4-BE49-F238E27FC236}">
                <a16:creationId xmlns:a16="http://schemas.microsoft.com/office/drawing/2014/main" id="{86DE2AE1-6352-4C7F-8EAC-895D0D62302E}"/>
              </a:ext>
            </a:extLst>
          </p:cNvPr>
          <p:cNvSpPr txBox="1"/>
          <p:nvPr/>
        </p:nvSpPr>
        <p:spPr>
          <a:xfrm>
            <a:off x="46502" y="282196"/>
            <a:ext cx="78579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/>
              <a:t>Oral Dosing</a:t>
            </a:r>
          </a:p>
        </p:txBody>
      </p:sp>
      <p:cxnSp>
        <p:nvCxnSpPr>
          <p:cNvPr id="119" name="Straight Arrow Connector 118">
            <a:extLst>
              <a:ext uri="{FF2B5EF4-FFF2-40B4-BE49-F238E27FC236}">
                <a16:creationId xmlns:a16="http://schemas.microsoft.com/office/drawing/2014/main" id="{A2795DE1-1A36-4BDA-8812-08F5AB75BEC4}"/>
              </a:ext>
            </a:extLst>
          </p:cNvPr>
          <p:cNvCxnSpPr>
            <a:cxnSpLocks/>
            <a:stCxn id="46" idx="2"/>
            <a:endCxn id="42" idx="0"/>
          </p:cNvCxnSpPr>
          <p:nvPr/>
        </p:nvCxnSpPr>
        <p:spPr>
          <a:xfrm>
            <a:off x="1921730" y="618662"/>
            <a:ext cx="0" cy="249550"/>
          </a:xfrm>
          <a:prstGeom prst="straightConnector1">
            <a:avLst/>
          </a:prstGeom>
          <a:ln w="25400">
            <a:solidFill>
              <a:schemeClr val="tx1"/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TextBox 122">
            <a:extLst>
              <a:ext uri="{FF2B5EF4-FFF2-40B4-BE49-F238E27FC236}">
                <a16:creationId xmlns:a16="http://schemas.microsoft.com/office/drawing/2014/main" id="{C851C456-F3BB-4C46-B738-17684A394104}"/>
              </a:ext>
            </a:extLst>
          </p:cNvPr>
          <p:cNvSpPr txBox="1"/>
          <p:nvPr/>
        </p:nvSpPr>
        <p:spPr>
          <a:xfrm>
            <a:off x="46497" y="2977193"/>
            <a:ext cx="80663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Intravenous</a:t>
            </a:r>
          </a:p>
          <a:p>
            <a:pPr algn="ctr"/>
            <a:r>
              <a:rPr lang="en-US" sz="1000" dirty="0"/>
              <a:t>Dosing</a:t>
            </a:r>
          </a:p>
        </p:txBody>
      </p:sp>
      <p:cxnSp>
        <p:nvCxnSpPr>
          <p:cNvPr id="124" name="Straight Arrow Connector 123">
            <a:extLst>
              <a:ext uri="{FF2B5EF4-FFF2-40B4-BE49-F238E27FC236}">
                <a16:creationId xmlns:a16="http://schemas.microsoft.com/office/drawing/2014/main" id="{BFCC7D44-1769-4DC1-BF34-CF12599B3DDC}"/>
              </a:ext>
            </a:extLst>
          </p:cNvPr>
          <p:cNvCxnSpPr>
            <a:cxnSpLocks/>
            <a:stCxn id="118" idx="3"/>
            <a:endCxn id="46" idx="1"/>
          </p:cNvCxnSpPr>
          <p:nvPr/>
        </p:nvCxnSpPr>
        <p:spPr>
          <a:xfrm>
            <a:off x="832290" y="405302"/>
            <a:ext cx="327440" cy="0"/>
          </a:xfrm>
          <a:prstGeom prst="straightConnector1">
            <a:avLst/>
          </a:prstGeom>
          <a:ln w="25400">
            <a:solidFill>
              <a:schemeClr val="tx1"/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>
            <a:extLst>
              <a:ext uri="{FF2B5EF4-FFF2-40B4-BE49-F238E27FC236}">
                <a16:creationId xmlns:a16="http://schemas.microsoft.com/office/drawing/2014/main" id="{8E517B68-D2C8-4354-BD9A-AF6EB48B951A}"/>
              </a:ext>
            </a:extLst>
          </p:cNvPr>
          <p:cNvSpPr/>
          <p:nvPr/>
        </p:nvSpPr>
        <p:spPr>
          <a:xfrm rot="16200000">
            <a:off x="-194511" y="1441023"/>
            <a:ext cx="1572342" cy="42672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0960" tIns="30480" rIns="60960" bIns="3048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Venous Blood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8017223-C60A-40A2-8255-B8741CA2B465}"/>
              </a:ext>
            </a:extLst>
          </p:cNvPr>
          <p:cNvSpPr/>
          <p:nvPr/>
        </p:nvSpPr>
        <p:spPr>
          <a:xfrm rot="16200000">
            <a:off x="2476246" y="1441022"/>
            <a:ext cx="1572343" cy="426720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0960" tIns="30480" rIns="60960" bIns="3048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Arterial Blood</a:t>
            </a:r>
          </a:p>
        </p:txBody>
      </p:sp>
      <p:cxnSp>
        <p:nvCxnSpPr>
          <p:cNvPr id="59" name="Connector: Elbow 58">
            <a:extLst>
              <a:ext uri="{FF2B5EF4-FFF2-40B4-BE49-F238E27FC236}">
                <a16:creationId xmlns:a16="http://schemas.microsoft.com/office/drawing/2014/main" id="{24741831-1FB7-4A9E-BF34-0B349D17CEFA}"/>
              </a:ext>
            </a:extLst>
          </p:cNvPr>
          <p:cNvCxnSpPr>
            <a:cxnSpLocks/>
            <a:stCxn id="34" idx="1"/>
            <a:endCxn id="35" idx="1"/>
          </p:cNvCxnSpPr>
          <p:nvPr/>
        </p:nvCxnSpPr>
        <p:spPr>
          <a:xfrm rot="16200000" flipH="1">
            <a:off x="1927039" y="1105175"/>
            <a:ext cx="12700" cy="2670758"/>
          </a:xfrm>
          <a:prstGeom prst="bentConnector3">
            <a:avLst>
              <a:gd name="adj1" fmla="val 2588874"/>
            </a:avLst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691314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92</TotalTime>
  <Words>17</Words>
  <Application>Microsoft Office PowerPoint</Application>
  <PresentationFormat>Custom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Kapraun, Dustin</dc:creator>
  <cp:lastModifiedBy>Kapraun, Dustin</cp:lastModifiedBy>
  <cp:revision>10</cp:revision>
  <dcterms:created xsi:type="dcterms:W3CDTF">2019-07-09T04:22:51Z</dcterms:created>
  <dcterms:modified xsi:type="dcterms:W3CDTF">2022-06-03T12:27:18Z</dcterms:modified>
</cp:coreProperties>
</file>

<file path=docProps/thumbnail.jpeg>
</file>